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29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6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1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25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8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2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23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0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3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08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56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0082-7206-4AEE-89FE-CF42B6F05398}" type="datetimeFigureOut">
              <a:rPr lang="ru-RU" smtClean="0"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0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ekciy\Desktop\detskie-kartinki-dlya-fona-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230188"/>
            <a:ext cx="10591800" cy="73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3988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90997" y="-171400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Моя дружная ,веселая группа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№7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Alekciy\Desktop\SCX-3200_20160719_22214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6" y="1556792"/>
            <a:ext cx="7989342" cy="45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inusovka_-_Do_svidaniya_detskij_sad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9655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" y="0"/>
            <a:ext cx="9134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551837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Я люблю свой детский сад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В нем полным-полно ребят.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Раз, два, три, четыре, пять…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Жаль, что всех не сосчитать.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Может сто их, может двести.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Хорошо, когда мы вместе!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2051" name="Picture 3" descr="C:\Users\Alekciy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kciy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45024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kciy\Desktop\0_eac2c_70a3bfb2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6" y="54353"/>
            <a:ext cx="3702470" cy="25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88640"/>
            <a:ext cx="4392488" cy="3411811"/>
          </a:xfrm>
        </p:spPr>
        <p:txBody>
          <a:bodyPr>
            <a:noAutofit/>
          </a:bodyPr>
          <a:lstStyle/>
          <a:p>
            <a:r>
              <a:rPr lang="ru-RU" sz="1400" dirty="0" smtClean="0"/>
              <a:t>Мы сегодня всех ребят</a:t>
            </a:r>
            <a:br>
              <a:rPr lang="ru-RU" sz="1400" dirty="0" smtClean="0"/>
            </a:br>
            <a:r>
              <a:rPr lang="ru-RU" sz="1400" dirty="0" smtClean="0"/>
              <a:t> Группы номер семь</a:t>
            </a:r>
            <a:br>
              <a:rPr lang="ru-RU" sz="1400" dirty="0" smtClean="0"/>
            </a:br>
            <a:r>
              <a:rPr lang="ru-RU" sz="1400" dirty="0" smtClean="0"/>
              <a:t> Рассказать про детский сад</a:t>
            </a:r>
            <a:br>
              <a:rPr lang="ru-RU" sz="1400" dirty="0" smtClean="0"/>
            </a:br>
            <a:r>
              <a:rPr lang="ru-RU" sz="1400" dirty="0" smtClean="0"/>
              <a:t> Вежливо попросим.</a:t>
            </a:r>
            <a:br>
              <a:rPr lang="ru-RU" sz="1400" dirty="0" smtClean="0"/>
            </a:br>
            <a:r>
              <a:rPr lang="ru-RU" sz="1400" dirty="0" smtClean="0"/>
              <a:t> “Никаких секретов нет”,-</a:t>
            </a:r>
            <a:br>
              <a:rPr lang="ru-RU" sz="1400" dirty="0" smtClean="0"/>
            </a:br>
            <a:r>
              <a:rPr lang="ru-RU" sz="1400" dirty="0" smtClean="0"/>
              <a:t> Скажет нам Наташа,-</a:t>
            </a:r>
            <a:br>
              <a:rPr lang="ru-RU" sz="1400" dirty="0" smtClean="0"/>
            </a:br>
            <a:r>
              <a:rPr lang="ru-RU" sz="1400" dirty="0" smtClean="0"/>
              <a:t> “Перед сном дают обед,</a:t>
            </a:r>
            <a:br>
              <a:rPr lang="ru-RU" sz="1400" dirty="0" smtClean="0"/>
            </a:br>
            <a:r>
              <a:rPr lang="ru-RU" sz="1400" dirty="0" smtClean="0"/>
              <a:t> А на завтрак каша”.</a:t>
            </a:r>
            <a:br>
              <a:rPr lang="ru-RU" sz="1400" dirty="0" smtClean="0"/>
            </a:br>
            <a:r>
              <a:rPr lang="ru-RU" sz="1400" dirty="0" smtClean="0"/>
              <a:t> Улыбается Кирилл:</a:t>
            </a:r>
            <a:br>
              <a:rPr lang="ru-RU" sz="1400" dirty="0" smtClean="0"/>
            </a:br>
            <a:r>
              <a:rPr lang="ru-RU" sz="1400" dirty="0" smtClean="0"/>
              <a:t> “На прогулку ходим,</a:t>
            </a:r>
            <a:br>
              <a:rPr lang="ru-RU" sz="1400" dirty="0" smtClean="0"/>
            </a:br>
            <a:r>
              <a:rPr lang="ru-RU" sz="1400" dirty="0" smtClean="0"/>
              <a:t> Мы тут лепим, мастерим,</a:t>
            </a:r>
            <a:br>
              <a:rPr lang="ru-RU" sz="1400" dirty="0" smtClean="0"/>
            </a:br>
            <a:r>
              <a:rPr lang="ru-RU" sz="1400" dirty="0" smtClean="0"/>
              <a:t> Хороводы водим”.</a:t>
            </a:r>
            <a:br>
              <a:rPr lang="ru-RU" sz="1400" dirty="0" smtClean="0"/>
            </a:br>
            <a:r>
              <a:rPr lang="ru-RU" sz="1400" dirty="0" smtClean="0"/>
              <a:t> Любят дети детский сад,</a:t>
            </a:r>
            <a:br>
              <a:rPr lang="ru-RU" sz="1400" dirty="0" smtClean="0"/>
            </a:br>
            <a:r>
              <a:rPr lang="ru-RU" sz="1400" dirty="0" smtClean="0"/>
              <a:t> Светлый он, хороший!!!</a:t>
            </a:r>
            <a:endParaRPr lang="ru-RU" sz="1400" dirty="0"/>
          </a:p>
        </p:txBody>
      </p:sp>
      <p:pic>
        <p:nvPicPr>
          <p:cNvPr id="3075" name="Picture 3" descr="C:\Users\Alekciy\Desktop\DSC07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06" y="171748"/>
            <a:ext cx="5760640" cy="32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kciy\Desktop\DSC07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22" y="3573016"/>
            <a:ext cx="5760640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kciy\Desktop\DSC07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6902"/>
            <a:ext cx="2880320" cy="30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Почему так говорят?</a:t>
            </a:r>
            <a:br>
              <a:rPr lang="ru-RU" sz="1400" dirty="0" smtClean="0"/>
            </a:br>
            <a:r>
              <a:rPr lang="ru-RU" sz="1400" dirty="0" smtClean="0"/>
              <a:t> Детский сад, детский сад…</a:t>
            </a:r>
            <a:br>
              <a:rPr lang="ru-RU" sz="1400" dirty="0" smtClean="0"/>
            </a:br>
            <a:r>
              <a:rPr lang="ru-RU" sz="1400" dirty="0" smtClean="0"/>
              <a:t> Почему так говорят?</a:t>
            </a:r>
            <a:br>
              <a:rPr lang="ru-RU" sz="1400" dirty="0" smtClean="0"/>
            </a:br>
            <a:r>
              <a:rPr lang="ru-RU" sz="1400" dirty="0" smtClean="0"/>
              <a:t> Мы ведь не осинки,</a:t>
            </a:r>
            <a:br>
              <a:rPr lang="ru-RU" sz="1400" dirty="0" smtClean="0"/>
            </a:br>
            <a:r>
              <a:rPr lang="ru-RU" sz="1400" dirty="0" smtClean="0"/>
              <a:t> Мы ведь не рябинки.</a:t>
            </a:r>
            <a:br>
              <a:rPr lang="ru-RU" sz="1400" dirty="0" smtClean="0"/>
            </a:br>
            <a:r>
              <a:rPr lang="ru-RU" sz="1400" dirty="0" smtClean="0"/>
              <a:t> Вовы, Клавы, </a:t>
            </a:r>
            <a:r>
              <a:rPr lang="ru-RU" sz="1400" dirty="0" err="1" smtClean="0"/>
              <a:t>Мишеньки</a:t>
            </a:r>
            <a:r>
              <a:rPr lang="ru-RU" sz="1400" dirty="0" smtClean="0"/>
              <a:t>-</a:t>
            </a:r>
            <a:br>
              <a:rPr lang="ru-RU" sz="1400" dirty="0" smtClean="0"/>
            </a:br>
            <a:r>
              <a:rPr lang="ru-RU" sz="1400" dirty="0" smtClean="0"/>
              <a:t> Это же не вишенки!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Детский сад, детский сад…</a:t>
            </a:r>
            <a:br>
              <a:rPr lang="ru-RU" sz="1400" dirty="0" smtClean="0"/>
            </a:br>
            <a:r>
              <a:rPr lang="ru-RU" sz="1400" dirty="0" smtClean="0"/>
              <a:t> Почему так говорят?</a:t>
            </a:r>
            <a:br>
              <a:rPr lang="ru-RU" sz="1400" dirty="0" smtClean="0"/>
            </a:br>
            <a:r>
              <a:rPr lang="ru-RU" sz="1400" dirty="0" smtClean="0"/>
              <a:t> Мы ведь не листочки,</a:t>
            </a:r>
            <a:br>
              <a:rPr lang="ru-RU" sz="1400" dirty="0" smtClean="0"/>
            </a:br>
            <a:r>
              <a:rPr lang="ru-RU" sz="1400" dirty="0" smtClean="0"/>
              <a:t> Мы ведь не цветочки</a:t>
            </a:r>
            <a:br>
              <a:rPr lang="ru-RU" sz="1400" dirty="0" smtClean="0"/>
            </a:br>
            <a:r>
              <a:rPr lang="ru-RU" sz="1400" dirty="0" smtClean="0"/>
              <a:t> Голубые, аленькие-</a:t>
            </a:r>
            <a:br>
              <a:rPr lang="ru-RU" sz="1400" dirty="0" smtClean="0"/>
            </a:br>
            <a:r>
              <a:rPr lang="ru-RU" sz="1400" dirty="0" smtClean="0"/>
              <a:t> Мы ребята маленькие!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Детский сад, детский сад…</a:t>
            </a:r>
            <a:br>
              <a:rPr lang="ru-RU" sz="1400" dirty="0" smtClean="0"/>
            </a:br>
            <a:r>
              <a:rPr lang="ru-RU" sz="1400" dirty="0" smtClean="0"/>
              <a:t> Почему так говорят?</a:t>
            </a:r>
            <a:br>
              <a:rPr lang="ru-RU" sz="1400" dirty="0" smtClean="0"/>
            </a:br>
            <a:r>
              <a:rPr lang="ru-RU" sz="1400" dirty="0" smtClean="0"/>
              <a:t> Потому, что дружно в нем</a:t>
            </a:r>
            <a:br>
              <a:rPr lang="ru-RU" sz="1400" dirty="0" smtClean="0"/>
            </a:br>
            <a:r>
              <a:rPr lang="ru-RU" sz="1400" dirty="0" smtClean="0"/>
              <a:t> Мы одной семьей растем!</a:t>
            </a:r>
            <a:br>
              <a:rPr lang="ru-RU" sz="1400" dirty="0" smtClean="0"/>
            </a:br>
            <a:r>
              <a:rPr lang="ru-RU" sz="1400" dirty="0" smtClean="0"/>
              <a:t> Оттого и говорят:</a:t>
            </a:r>
            <a:br>
              <a:rPr lang="ru-RU" sz="1400" dirty="0" smtClean="0"/>
            </a:br>
            <a:r>
              <a:rPr lang="ru-RU" sz="1400" dirty="0" smtClean="0"/>
              <a:t> — В этом доме детский сад!</a:t>
            </a:r>
            <a:endParaRPr lang="ru-RU" sz="1400" dirty="0"/>
          </a:p>
        </p:txBody>
      </p:sp>
      <p:pic>
        <p:nvPicPr>
          <p:cNvPr id="4099" name="Picture 3" descr="C:\Users\Alekciy\Desktop\P9250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6" y="692696"/>
            <a:ext cx="29523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kciy\Desktop\P9250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151973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2734072" cy="3123779"/>
          </a:xfrm>
        </p:spPr>
        <p:txBody>
          <a:bodyPr>
            <a:noAutofit/>
          </a:bodyPr>
          <a:lstStyle/>
          <a:p>
            <a:r>
              <a:rPr lang="ru-RU" sz="1800" dirty="0"/>
              <a:t>На зарядку выходи!</a:t>
            </a:r>
            <a:br>
              <a:rPr lang="ru-RU" sz="1800" dirty="0"/>
            </a:br>
            <a:r>
              <a:rPr lang="ru-RU" sz="1800" dirty="0"/>
              <a:t>На зарядку всех веди!</a:t>
            </a:r>
            <a:br>
              <a:rPr lang="ru-RU" sz="1800" dirty="0"/>
            </a:br>
            <a:r>
              <a:rPr lang="ru-RU" sz="1800" dirty="0"/>
              <a:t>Все ребята говорят:</a:t>
            </a:r>
            <a:br>
              <a:rPr lang="ru-RU" sz="1800" dirty="0"/>
            </a:br>
            <a:r>
              <a:rPr lang="ru-RU" sz="1800" dirty="0"/>
              <a:t>Физзарядка – друг ребят!</a:t>
            </a:r>
            <a:br>
              <a:rPr lang="ru-RU" sz="1800" dirty="0"/>
            </a:br>
            <a:r>
              <a:rPr lang="ru-RU" sz="1800" dirty="0"/>
              <a:t>Физкультурник – </a:t>
            </a:r>
            <a:r>
              <a:rPr lang="ru-RU" sz="1800" dirty="0" smtClean="0"/>
              <a:t>малышок!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Набирайся-ка силенок!</a:t>
            </a:r>
            <a:br>
              <a:rPr lang="ru-RU" sz="1800" dirty="0"/>
            </a:br>
            <a:r>
              <a:rPr lang="ru-RU" sz="1800" dirty="0"/>
              <a:t>Физзарядка по утрам</a:t>
            </a:r>
            <a:br>
              <a:rPr lang="ru-RU" sz="1800" dirty="0"/>
            </a:br>
            <a:r>
              <a:rPr lang="ru-RU" sz="1800" dirty="0"/>
              <a:t>Не во вред – на пользу нам.</a:t>
            </a:r>
          </a:p>
        </p:txBody>
      </p:sp>
      <p:pic>
        <p:nvPicPr>
          <p:cNvPr id="1026" name="Picture 2" descr="C:\Users\Alekciy\Desktop\Новая папка (6)\P_20160627_10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65" y="620688"/>
            <a:ext cx="3808947" cy="23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kciy\Desktop\Новая папка (6)\P_20160627_10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65" y="3429000"/>
            <a:ext cx="3808947" cy="26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ekciy\Desktop\Новая папка (6)\P_20160615_095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6846"/>
            <a:ext cx="3744416" cy="25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ekciy\Desktop\PA21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680">
            <a:off x="363722" y="585293"/>
            <a:ext cx="41792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kciy\Desktop\P92502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213">
            <a:off x="4438132" y="584776"/>
            <a:ext cx="4231134" cy="31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kciy\Desktop\PA210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43" y="2420888"/>
            <a:ext cx="4478496" cy="33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kciy\Desktop\P92502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144">
            <a:off x="628092" y="3074937"/>
            <a:ext cx="4225478" cy="3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kciy\Desktop\PA2102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176">
            <a:off x="4366820" y="2961011"/>
            <a:ext cx="4320480" cy="32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kciy\Desktop\P925026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72219"/>
            <a:ext cx="5175299" cy="38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lekciy\Desktop\PA2103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1938"/>
            <a:ext cx="8448675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ciy\Desktop\0_eac2c_70a3bfb2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Детки в садике живут,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Здесь играют и поют,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Здесь друзей себе находят,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На прогулку с ними ходят.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Вместе спорят и мечтают,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Незаметно подрастают.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Детский сад — второй ваш дом,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Как тепло, уютно в нем!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Вы его любите, дети,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Самый добрый дом на свете!</a:t>
            </a:r>
          </a:p>
        </p:txBody>
      </p:sp>
    </p:spTree>
    <p:extLst>
      <p:ext uri="{BB962C8B-B14F-4D97-AF65-F5344CB8AC3E}">
        <p14:creationId xmlns:p14="http://schemas.microsoft.com/office/powerpoint/2010/main" val="16049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67</Words>
  <Application>Microsoft Office PowerPoint</Application>
  <PresentationFormat>Экран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Моя дружная ,веселая группа №7</vt:lpstr>
      <vt:lpstr>Презентация PowerPoint</vt:lpstr>
      <vt:lpstr>Мы сегодня всех ребят  Группы номер семь  Рассказать про детский сад  Вежливо попросим.  “Никаких секретов нет”,-  Скажет нам Наташа,-  “Перед сном дают обед,  А на завтрак каша”.  Улыбается Кирилл:  “На прогулку ходим,  Мы тут лепим, мастерим,  Хороводы водим”.  Любят дети детский сад,  Светлый он, хороший!!!</vt:lpstr>
      <vt:lpstr>Почему так говорят?  Детский сад, детский сад…  Почему так говорят?  Мы ведь не осинки,  Мы ведь не рябинки.  Вовы, Клавы, Мишеньки-  Это же не вишенки!  Детский сад, детский сад…  Почему так говорят?  Мы ведь не листочки,  Мы ведь не цветочки  Голубые, аленькие-  Мы ребята маленькие!  Детский сад, детский сад…  Почему так говорят?  Потому, что дружно в нем  Мы одной семьей растем!  Оттого и говорят:  — В этом доме детский сад!</vt:lpstr>
      <vt:lpstr>На зарядку выходи! На зарядку всех веди! Все ребята говорят: Физзарядка – друг ребят! Физкультурник – малышок! Набирайся-ка силенок! Физзарядка по утрам Не во вред – на пользу нам.</vt:lpstr>
      <vt:lpstr>Презентация PowerPoint</vt:lpstr>
      <vt:lpstr>Детки в садике живут,  Здесь играют и поют,  Здесь друзей себе находят,  На прогулку с ними ходят.  Вместе спорят и мечтают,  Незаметно подрастают.  Детский сад — второй ваш дом,  Как тепло, уютно в нем!  Вы его любите, дети,  Самый добрый дом на свете!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дружная ,веселая группа №7</dc:title>
  <dc:creator>Alekciy</dc:creator>
  <cp:lastModifiedBy>Alekciy</cp:lastModifiedBy>
  <cp:revision>15</cp:revision>
  <dcterms:created xsi:type="dcterms:W3CDTF">2016-07-19T13:11:23Z</dcterms:created>
  <dcterms:modified xsi:type="dcterms:W3CDTF">2016-07-20T08:49:28Z</dcterms:modified>
</cp:coreProperties>
</file>